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009775"/>
            <a:ext cx="691515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1097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2492896"/>
            <a:ext cx="136815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139618"/>
            <a:ext cx="1903722" cy="36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67532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43204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98674"/>
            <a:ext cx="5616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97326"/>
            <a:ext cx="5616624" cy="611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962197"/>
            <a:ext cx="5616624" cy="611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79724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7784" y="4149080"/>
            <a:ext cx="6386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7784" y="5040331"/>
            <a:ext cx="2714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8856" y="5040331"/>
            <a:ext cx="624963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6042792"/>
            <a:ext cx="624963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57301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195968"/>
            <a:ext cx="39624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59496" y="391748"/>
            <a:ext cx="7332241" cy="6480720"/>
            <a:chOff x="1199456" y="116632"/>
            <a:chExt cx="8273033" cy="80527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16632"/>
              <a:ext cx="6800850" cy="3429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645024"/>
              <a:ext cx="8201025" cy="452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47076" y="1124744"/>
            <a:ext cx="663715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7076" y="2560004"/>
            <a:ext cx="66371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7076" y="3277635"/>
            <a:ext cx="87253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7076" y="4111012"/>
            <a:ext cx="8725388" cy="830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11274" y="5209490"/>
            <a:ext cx="8725388" cy="686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01071" y="6040979"/>
            <a:ext cx="8725388" cy="877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530792" cy="5832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862865"/>
            <a:ext cx="2592288" cy="477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1628800"/>
            <a:ext cx="56886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032956"/>
            <a:ext cx="7272808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178792" y="3915054"/>
            <a:ext cx="7869535" cy="594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178792" y="4817880"/>
            <a:ext cx="9551456" cy="185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1125"/>
            <a:ext cx="117252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65313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4"/>
            <a:ext cx="116776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984623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109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501008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77277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846435"/>
            <a:ext cx="3922662" cy="29986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306896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64674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13176"/>
            <a:ext cx="6943725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0890" y="2276872"/>
            <a:ext cx="4040973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890" y="4163546"/>
            <a:ext cx="404097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890" y="4927475"/>
            <a:ext cx="764137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3914"/>
            <a:ext cx="9115078" cy="59540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609329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231035"/>
            <a:ext cx="933450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0680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548" y="4019550"/>
            <a:ext cx="404812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333719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78" y="1268760"/>
            <a:ext cx="11635286" cy="28996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861048"/>
            <a:ext cx="2929036" cy="2302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30" y="6112994"/>
            <a:ext cx="11658600" cy="64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60296" y="3212976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94" y="4222354"/>
            <a:ext cx="1162050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1300254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276872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108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268760"/>
            <a:ext cx="453390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74" y="4986404"/>
            <a:ext cx="99345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124744"/>
            <a:ext cx="389572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682" y="4221088"/>
            <a:ext cx="98298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924944"/>
            <a:ext cx="11096625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2088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2026-01-15T07:39:05Z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